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Roboto Condensed" panose="02000000000000000000" pitchFamily="2" charset="0"/>
      <p:regular r:id="rId23"/>
    </p:embeddedFont>
    <p:embeddedFont>
      <p:font typeface="Roboto Condensed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5.svg"/><Relationship Id="rId4" Type="http://schemas.openxmlformats.org/officeDocument/2006/relationships/image" Target="../media/image47.sv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1.jpe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6.png"/><Relationship Id="rId10" Type="http://schemas.openxmlformats.org/officeDocument/2006/relationships/image" Target="../media/image17.svg"/><Relationship Id="rId4" Type="http://schemas.openxmlformats.org/officeDocument/2006/relationships/image" Target="../media/image9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47" r="-223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5392726" y="214291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323803" y="-1439341"/>
            <a:ext cx="5873339" cy="13383243"/>
          </a:xfrm>
          <a:custGeom>
            <a:avLst/>
            <a:gdLst/>
            <a:ahLst/>
            <a:cxnLst/>
            <a:rect l="l" t="t" r="r" b="b"/>
            <a:pathLst>
              <a:path w="5873339" h="13383243">
                <a:moveTo>
                  <a:pt x="0" y="0"/>
                </a:moveTo>
                <a:lnTo>
                  <a:pt x="5873339" y="0"/>
                </a:lnTo>
                <a:lnTo>
                  <a:pt x="5873339" y="13383243"/>
                </a:lnTo>
                <a:lnTo>
                  <a:pt x="0" y="13383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72614" r="-900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49752" y="-793340"/>
            <a:ext cx="4995681" cy="3434531"/>
          </a:xfrm>
          <a:custGeom>
            <a:avLst/>
            <a:gdLst/>
            <a:ahLst/>
            <a:cxnLst/>
            <a:rect l="l" t="t" r="r" b="b"/>
            <a:pathLst>
              <a:path w="4995681" h="3434531">
                <a:moveTo>
                  <a:pt x="0" y="0"/>
                </a:moveTo>
                <a:lnTo>
                  <a:pt x="4995681" y="0"/>
                </a:lnTo>
                <a:lnTo>
                  <a:pt x="4995681" y="3434530"/>
                </a:lnTo>
                <a:lnTo>
                  <a:pt x="0" y="3434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449752" y="7740308"/>
            <a:ext cx="4995681" cy="3434531"/>
          </a:xfrm>
          <a:custGeom>
            <a:avLst/>
            <a:gdLst/>
            <a:ahLst/>
            <a:cxnLst/>
            <a:rect l="l" t="t" r="r" b="b"/>
            <a:pathLst>
              <a:path w="4995681" h="3434531">
                <a:moveTo>
                  <a:pt x="0" y="0"/>
                </a:moveTo>
                <a:lnTo>
                  <a:pt x="4995681" y="0"/>
                </a:lnTo>
                <a:lnTo>
                  <a:pt x="4995681" y="3434531"/>
                </a:lnTo>
                <a:lnTo>
                  <a:pt x="0" y="3434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74548" y="2347806"/>
            <a:ext cx="16938904" cy="262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ỨNG DỤNG QUẢN LÝ CANDIDATES, COMPANIES, VÀ JOBS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294060"/>
            <a:ext cx="8475131" cy="91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68"/>
              </a:lnSpc>
            </a:pPr>
            <a:r>
              <a:rPr lang="en-US" sz="5263" b="1">
                <a:solidFill>
                  <a:srgbClr val="5E8AD6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PHAN HOÀNG TÂN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5352" y="6467669"/>
            <a:ext cx="886738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5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MÔN HỌC: WWW CNTT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15214" y="5312038"/>
            <a:ext cx="2977235" cy="89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1"/>
              </a:lnSpc>
            </a:pPr>
            <a:r>
              <a:rPr lang="en-US" sz="5207" b="1">
                <a:solidFill>
                  <a:srgbClr val="5E8AD6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21034591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79758" y="9381374"/>
            <a:ext cx="886738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5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GVHD: VÕ VĂN HẢI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61033" y="2815480"/>
            <a:ext cx="14049075" cy="6848924"/>
          </a:xfrm>
          <a:custGeom>
            <a:avLst/>
            <a:gdLst/>
            <a:ahLst/>
            <a:cxnLst/>
            <a:rect l="l" t="t" r="r" b="b"/>
            <a:pathLst>
              <a:path w="14049075" h="6848924">
                <a:moveTo>
                  <a:pt x="0" y="0"/>
                </a:moveTo>
                <a:lnTo>
                  <a:pt x="14049075" y="0"/>
                </a:lnTo>
                <a:lnTo>
                  <a:pt x="14049075" y="6848924"/>
                </a:lnTo>
                <a:lnTo>
                  <a:pt x="0" y="6848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ỨNG VIÊN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28314"/>
            <a:ext cx="811530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Đề xuất kĩ năng cần học cho ứng viên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71923" y="2866514"/>
            <a:ext cx="14280617" cy="6997502"/>
          </a:xfrm>
          <a:custGeom>
            <a:avLst/>
            <a:gdLst/>
            <a:ahLst/>
            <a:cxnLst/>
            <a:rect l="l" t="t" r="r" b="b"/>
            <a:pathLst>
              <a:path w="14280617" h="6997502">
                <a:moveTo>
                  <a:pt x="0" y="0"/>
                </a:moveTo>
                <a:lnTo>
                  <a:pt x="14280617" y="0"/>
                </a:lnTo>
                <a:lnTo>
                  <a:pt x="14280617" y="6997503"/>
                </a:lnTo>
                <a:lnTo>
                  <a:pt x="0" y="6997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CÔNG 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28314"/>
            <a:ext cx="811530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Danh sách Công ty: Tìm kiếm, phân trang.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49696" y="2866514"/>
            <a:ext cx="14419864" cy="7101783"/>
          </a:xfrm>
          <a:custGeom>
            <a:avLst/>
            <a:gdLst/>
            <a:ahLst/>
            <a:cxnLst/>
            <a:rect l="l" t="t" r="r" b="b"/>
            <a:pathLst>
              <a:path w="14419864" h="7101783">
                <a:moveTo>
                  <a:pt x="0" y="0"/>
                </a:moveTo>
                <a:lnTo>
                  <a:pt x="14419863" y="0"/>
                </a:lnTo>
                <a:lnTo>
                  <a:pt x="14419863" y="7101783"/>
                </a:lnTo>
                <a:lnTo>
                  <a:pt x="0" y="7101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CÔNG 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28314"/>
            <a:ext cx="999613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Chi tiết Công ty: Bao gồm danh sách công việc.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62194" y="3099771"/>
            <a:ext cx="7082732" cy="5678293"/>
          </a:xfrm>
          <a:custGeom>
            <a:avLst/>
            <a:gdLst/>
            <a:ahLst/>
            <a:cxnLst/>
            <a:rect l="l" t="t" r="r" b="b"/>
            <a:pathLst>
              <a:path w="7082732" h="5678293">
                <a:moveTo>
                  <a:pt x="0" y="0"/>
                </a:moveTo>
                <a:lnTo>
                  <a:pt x="7082732" y="0"/>
                </a:lnTo>
                <a:lnTo>
                  <a:pt x="7082732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24832" y="2069863"/>
            <a:ext cx="4881038" cy="7188437"/>
          </a:xfrm>
          <a:custGeom>
            <a:avLst/>
            <a:gdLst/>
            <a:ahLst/>
            <a:cxnLst/>
            <a:rect l="l" t="t" r="r" b="b"/>
            <a:pathLst>
              <a:path w="4881038" h="7188437">
                <a:moveTo>
                  <a:pt x="0" y="0"/>
                </a:moveTo>
                <a:lnTo>
                  <a:pt x="4881038" y="0"/>
                </a:lnTo>
                <a:lnTo>
                  <a:pt x="4881038" y="7188437"/>
                </a:lnTo>
                <a:lnTo>
                  <a:pt x="0" y="7188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CÔNG 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28314"/>
            <a:ext cx="999613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Thêm và Cập nhật Công ty: Giao diện nhập liệu trực quan.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67669" y="2514059"/>
            <a:ext cx="14641834" cy="7192801"/>
          </a:xfrm>
          <a:custGeom>
            <a:avLst/>
            <a:gdLst/>
            <a:ahLst/>
            <a:cxnLst/>
            <a:rect l="l" t="t" r="r" b="b"/>
            <a:pathLst>
              <a:path w="14641834" h="7192801">
                <a:moveTo>
                  <a:pt x="0" y="0"/>
                </a:moveTo>
                <a:lnTo>
                  <a:pt x="14641834" y="0"/>
                </a:lnTo>
                <a:lnTo>
                  <a:pt x="14641834" y="7192800"/>
                </a:lnTo>
                <a:lnTo>
                  <a:pt x="0" y="719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003529" y="2866514"/>
            <a:ext cx="13767403" cy="6487889"/>
          </a:xfrm>
          <a:custGeom>
            <a:avLst/>
            <a:gdLst/>
            <a:ahLst/>
            <a:cxnLst/>
            <a:rect l="l" t="t" r="r" b="b"/>
            <a:pathLst>
              <a:path w="13767403" h="6487889">
                <a:moveTo>
                  <a:pt x="0" y="0"/>
                </a:moveTo>
                <a:lnTo>
                  <a:pt x="13767403" y="0"/>
                </a:lnTo>
                <a:lnTo>
                  <a:pt x="13767403" y="6487889"/>
                </a:lnTo>
                <a:lnTo>
                  <a:pt x="0" y="6487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CÔNG 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28314"/>
            <a:ext cx="1203050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Thêm và Cập nhật công việc Công ty: Giao diện nhập liệu trực quan.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78193" y="2693785"/>
            <a:ext cx="14918073" cy="7328503"/>
          </a:xfrm>
          <a:custGeom>
            <a:avLst/>
            <a:gdLst/>
            <a:ahLst/>
            <a:cxnLst/>
            <a:rect l="l" t="t" r="r" b="b"/>
            <a:pathLst>
              <a:path w="14918073" h="7328503">
                <a:moveTo>
                  <a:pt x="0" y="0"/>
                </a:moveTo>
                <a:lnTo>
                  <a:pt x="14918073" y="0"/>
                </a:lnTo>
                <a:lnTo>
                  <a:pt x="14918073" y="7328503"/>
                </a:lnTo>
                <a:lnTo>
                  <a:pt x="0" y="7328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CÔNG VIỆC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28314"/>
            <a:ext cx="811530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Danh sách Công việc: Thông tin tổng quan.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0735" y="2708949"/>
            <a:ext cx="15266530" cy="7251602"/>
          </a:xfrm>
          <a:custGeom>
            <a:avLst/>
            <a:gdLst/>
            <a:ahLst/>
            <a:cxnLst/>
            <a:rect l="l" t="t" r="r" b="b"/>
            <a:pathLst>
              <a:path w="15266530" h="7251602">
                <a:moveTo>
                  <a:pt x="0" y="0"/>
                </a:moveTo>
                <a:lnTo>
                  <a:pt x="15266530" y="0"/>
                </a:lnTo>
                <a:lnTo>
                  <a:pt x="15266530" y="7251602"/>
                </a:lnTo>
                <a:lnTo>
                  <a:pt x="0" y="7251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CÔNG VIỆC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28314"/>
            <a:ext cx="1051474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Chi tiết công việc có sẵn của công ty : Yêu cầu kỹ năng, mô tả.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49696" y="2746406"/>
            <a:ext cx="14878884" cy="7272054"/>
          </a:xfrm>
          <a:custGeom>
            <a:avLst/>
            <a:gdLst/>
            <a:ahLst/>
            <a:cxnLst/>
            <a:rect l="l" t="t" r="r" b="b"/>
            <a:pathLst>
              <a:path w="14878884" h="7272054">
                <a:moveTo>
                  <a:pt x="0" y="0"/>
                </a:moveTo>
                <a:lnTo>
                  <a:pt x="14878884" y="0"/>
                </a:lnTo>
                <a:lnTo>
                  <a:pt x="14878884" y="7272054"/>
                </a:lnTo>
                <a:lnTo>
                  <a:pt x="0" y="7272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CÔNG VIỆC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28314"/>
            <a:ext cx="1051474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Xem ứng viên đang ứng tuyển phù hợp với công việc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8499" y="2676701"/>
            <a:ext cx="15119544" cy="7370778"/>
          </a:xfrm>
          <a:custGeom>
            <a:avLst/>
            <a:gdLst/>
            <a:ahLst/>
            <a:cxnLst/>
            <a:rect l="l" t="t" r="r" b="b"/>
            <a:pathLst>
              <a:path w="15119544" h="7370778">
                <a:moveTo>
                  <a:pt x="0" y="0"/>
                </a:moveTo>
                <a:lnTo>
                  <a:pt x="15119544" y="0"/>
                </a:lnTo>
                <a:lnTo>
                  <a:pt x="15119544" y="7370777"/>
                </a:lnTo>
                <a:lnTo>
                  <a:pt x="0" y="7370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CÔNG VIỆC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28314"/>
            <a:ext cx="1051474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Kĩ năng yêu cầu cho công việc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595850" y="2954213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792168" y="-634394"/>
            <a:ext cx="3570330" cy="4839118"/>
            <a:chOff x="0" y="0"/>
            <a:chExt cx="698500" cy="9467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946726"/>
            </a:xfrm>
            <a:custGeom>
              <a:avLst/>
              <a:gdLst/>
              <a:ahLst/>
              <a:cxnLst/>
              <a:rect l="l" t="t" r="r" b="b"/>
              <a:pathLst>
                <a:path w="698500" h="946726">
                  <a:moveTo>
                    <a:pt x="349250" y="0"/>
                  </a:moveTo>
                  <a:lnTo>
                    <a:pt x="698500" y="203200"/>
                  </a:lnTo>
                  <a:lnTo>
                    <a:pt x="698500" y="743526"/>
                  </a:lnTo>
                  <a:lnTo>
                    <a:pt x="349250" y="946726"/>
                  </a:lnTo>
                  <a:lnTo>
                    <a:pt x="0" y="743526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D5E5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2550"/>
              <a:ext cx="698500" cy="724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863208" y="0"/>
            <a:ext cx="28130172" cy="3570330"/>
          </a:xfrm>
          <a:custGeom>
            <a:avLst/>
            <a:gdLst/>
            <a:ahLst/>
            <a:cxnLst/>
            <a:rect l="l" t="t" r="r" b="b"/>
            <a:pathLst>
              <a:path w="28130172" h="3570330">
                <a:moveTo>
                  <a:pt x="0" y="0"/>
                </a:moveTo>
                <a:lnTo>
                  <a:pt x="28130172" y="0"/>
                </a:lnTo>
                <a:lnTo>
                  <a:pt x="28130172" y="3570330"/>
                </a:lnTo>
                <a:lnTo>
                  <a:pt x="0" y="3570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687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89873" y="1242240"/>
            <a:ext cx="1649812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sz="6899" b="1">
                <a:solidFill>
                  <a:srgbClr val="5E8AD6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KẾT QUẢ ĐẠT ĐƯỢC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4688377"/>
            <a:ext cx="18288000" cy="306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4"/>
              </a:lnSpc>
              <a:spcBef>
                <a:spcPct val="0"/>
              </a:spcBef>
            </a:pPr>
            <a:r>
              <a:rPr lang="en-US" sz="5795" b="1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thân thiện, dễ sử dụng.</a:t>
            </a:r>
          </a:p>
          <a:p>
            <a:pPr algn="ctr">
              <a:lnSpc>
                <a:spcPts val="8114"/>
              </a:lnSpc>
              <a:spcBef>
                <a:spcPct val="0"/>
              </a:spcBef>
            </a:pPr>
            <a:r>
              <a:rPr lang="en-US" sz="5795" b="1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Hỗ trợ quản lý hiệu quả ứng viên, công ty, công việc.</a:t>
            </a:r>
          </a:p>
          <a:p>
            <a:pPr algn="ctr">
              <a:lnSpc>
                <a:spcPts val="8114"/>
              </a:lnSpc>
              <a:spcBef>
                <a:spcPct val="0"/>
              </a:spcBef>
            </a:pPr>
            <a:r>
              <a:rPr lang="en-US" sz="5795" b="1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Đáp ứng yêu cầu nghiệp vụ tuyển dụng.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95850" y="2954213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49752" y="-793340"/>
            <a:ext cx="4995681" cy="3434531"/>
          </a:xfrm>
          <a:custGeom>
            <a:avLst/>
            <a:gdLst/>
            <a:ahLst/>
            <a:cxnLst/>
            <a:rect l="l" t="t" r="r" b="b"/>
            <a:pathLst>
              <a:path w="4995681" h="3434531">
                <a:moveTo>
                  <a:pt x="0" y="0"/>
                </a:moveTo>
                <a:lnTo>
                  <a:pt x="4995681" y="0"/>
                </a:lnTo>
                <a:lnTo>
                  <a:pt x="4995681" y="3434530"/>
                </a:lnTo>
                <a:lnTo>
                  <a:pt x="0" y="343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3888169" y="-793340"/>
            <a:ext cx="4995681" cy="3434531"/>
          </a:xfrm>
          <a:custGeom>
            <a:avLst/>
            <a:gdLst/>
            <a:ahLst/>
            <a:cxnLst/>
            <a:rect l="l" t="t" r="r" b="b"/>
            <a:pathLst>
              <a:path w="4995681" h="3434531">
                <a:moveTo>
                  <a:pt x="4995681" y="0"/>
                </a:moveTo>
                <a:lnTo>
                  <a:pt x="0" y="0"/>
                </a:lnTo>
                <a:lnTo>
                  <a:pt x="0" y="3434530"/>
                </a:lnTo>
                <a:lnTo>
                  <a:pt x="4995681" y="3434530"/>
                </a:lnTo>
                <a:lnTo>
                  <a:pt x="49956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15474" y="790575"/>
            <a:ext cx="865705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MỤC TIÊU ĐỀ TÀI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5354" y="2207418"/>
            <a:ext cx="4521150" cy="212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59"/>
              </a:lnSpc>
            </a:pPr>
            <a:r>
              <a:rPr lang="en-US" sz="12399" b="1">
                <a:solidFill>
                  <a:srgbClr val="C7D7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5178" y="5855651"/>
            <a:ext cx="4521150" cy="212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59"/>
              </a:lnSpc>
            </a:pPr>
            <a:r>
              <a:rPr lang="en-US" sz="12399" b="1">
                <a:solidFill>
                  <a:srgbClr val="C7D7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85178" y="2207418"/>
            <a:ext cx="4521150" cy="212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59"/>
              </a:lnSpc>
            </a:pPr>
            <a:r>
              <a:rPr lang="en-US" sz="12399" b="1">
                <a:solidFill>
                  <a:srgbClr val="C7D7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9757" y="4254659"/>
            <a:ext cx="571234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TĂNG NĂNG SUẤT QUẢN LÝ VÀ TUYỂN DỤNG QUA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6355" y="7902892"/>
            <a:ext cx="571234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DỄ SỬ DỤNG, TIẾT KIỆM THỜI GIAN.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16355" y="4254659"/>
            <a:ext cx="571234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QUẢN LÝ THÔNG TIN ỨNG VIÊN VÀ CÔNG TY.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9757" y="7874000"/>
            <a:ext cx="571234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KẾT NỐI ỨNG VIÊN VỚI CÔNG VIỆC PHÙ HỢP.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5354" y="5627649"/>
            <a:ext cx="4521150" cy="212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59"/>
              </a:lnSpc>
            </a:pPr>
            <a:r>
              <a:rPr lang="en-US" sz="12399" b="1">
                <a:solidFill>
                  <a:srgbClr val="C7D7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322" t="-335" r="-15397" b="-307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676525">
            <a:off x="-8429761" y="-2999337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699" y="0"/>
                </a:lnTo>
                <a:lnTo>
                  <a:pt x="19479699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9957232">
            <a:off x="1901701" y="3249168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292319" y="-840590"/>
            <a:ext cx="4995681" cy="3434531"/>
          </a:xfrm>
          <a:custGeom>
            <a:avLst/>
            <a:gdLst/>
            <a:ahLst/>
            <a:cxnLst/>
            <a:rect l="l" t="t" r="r" b="b"/>
            <a:pathLst>
              <a:path w="4995681" h="3434531">
                <a:moveTo>
                  <a:pt x="0" y="0"/>
                </a:moveTo>
                <a:lnTo>
                  <a:pt x="4995681" y="0"/>
                </a:lnTo>
                <a:lnTo>
                  <a:pt x="4995681" y="3434531"/>
                </a:lnTo>
                <a:lnTo>
                  <a:pt x="0" y="3434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573155" y="-1893410"/>
            <a:ext cx="4570642" cy="10414862"/>
          </a:xfrm>
          <a:custGeom>
            <a:avLst/>
            <a:gdLst/>
            <a:ahLst/>
            <a:cxnLst/>
            <a:rect l="l" t="t" r="r" b="b"/>
            <a:pathLst>
              <a:path w="4570642" h="10414862">
                <a:moveTo>
                  <a:pt x="0" y="0"/>
                </a:moveTo>
                <a:lnTo>
                  <a:pt x="4570642" y="0"/>
                </a:lnTo>
                <a:lnTo>
                  <a:pt x="4570642" y="10414862"/>
                </a:lnTo>
                <a:lnTo>
                  <a:pt x="0" y="10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72614" r="-900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9790" y="-110002"/>
            <a:ext cx="18158210" cy="177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19"/>
              </a:lnSpc>
            </a:pPr>
            <a:r>
              <a:rPr lang="en-US" sz="102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HẠN CHẾ &amp; HƯỚNG PHÁT TRIỂN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7861" y="2460591"/>
            <a:ext cx="15645047" cy="644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17"/>
              </a:lnSpc>
              <a:spcBef>
                <a:spcPct val="0"/>
              </a:spcBef>
            </a:pPr>
            <a:r>
              <a:rPr lang="en-US" sz="6083" b="1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Hạn chế:</a:t>
            </a:r>
          </a:p>
          <a:p>
            <a:pPr marL="1313453" lvl="1" indent="-656726" algn="just">
              <a:lnSpc>
                <a:spcPts val="8517"/>
              </a:lnSpc>
              <a:buFont typeface="Arial"/>
              <a:buChar char="•"/>
            </a:pPr>
            <a:r>
              <a:rPr lang="en-US" sz="608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Hiệu suất xử lý dữ liệu lớn cần tối ưu.</a:t>
            </a:r>
          </a:p>
          <a:p>
            <a:pPr marL="1313453" lvl="1" indent="-656726" algn="just">
              <a:lnSpc>
                <a:spcPts val="8517"/>
              </a:lnSpc>
              <a:buFont typeface="Arial"/>
              <a:buChar char="•"/>
            </a:pPr>
            <a:r>
              <a:rPr lang="en-US" sz="608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Chưa hỗ trợ đa ngôn ngữ.</a:t>
            </a:r>
          </a:p>
          <a:p>
            <a:pPr algn="just">
              <a:lnSpc>
                <a:spcPts val="8517"/>
              </a:lnSpc>
              <a:spcBef>
                <a:spcPct val="0"/>
              </a:spcBef>
            </a:pPr>
            <a:r>
              <a:rPr lang="en-US" sz="6083" b="1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Hướng phát triển:</a:t>
            </a:r>
          </a:p>
          <a:p>
            <a:pPr marL="1313453" lvl="1" indent="-656726" algn="just">
              <a:lnSpc>
                <a:spcPts val="8517"/>
              </a:lnSpc>
              <a:buFont typeface="Arial"/>
              <a:buChar char="•"/>
            </a:pPr>
            <a:r>
              <a:rPr lang="en-US" sz="608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Cải thiện bảo mật, tích hợp hệ thống bên ngoài.</a:t>
            </a:r>
          </a:p>
          <a:p>
            <a:pPr marL="1313453" lvl="1" indent="-656726" algn="just">
              <a:lnSpc>
                <a:spcPts val="8517"/>
              </a:lnSpc>
              <a:buFont typeface="Arial"/>
              <a:buChar char="•"/>
            </a:pPr>
            <a:r>
              <a:rPr lang="en-US" sz="608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Hỗ trợ đa nền tảng, đa ngôn ngữ.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5392726" y="214291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323803" y="-1439341"/>
            <a:ext cx="5873339" cy="13383243"/>
          </a:xfrm>
          <a:custGeom>
            <a:avLst/>
            <a:gdLst/>
            <a:ahLst/>
            <a:cxnLst/>
            <a:rect l="l" t="t" r="r" b="b"/>
            <a:pathLst>
              <a:path w="5873339" h="13383243">
                <a:moveTo>
                  <a:pt x="0" y="0"/>
                </a:moveTo>
                <a:lnTo>
                  <a:pt x="5873339" y="0"/>
                </a:lnTo>
                <a:lnTo>
                  <a:pt x="5873339" y="13383243"/>
                </a:lnTo>
                <a:lnTo>
                  <a:pt x="0" y="13383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2614" r="-900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49752" y="-793340"/>
            <a:ext cx="4995681" cy="3434531"/>
          </a:xfrm>
          <a:custGeom>
            <a:avLst/>
            <a:gdLst/>
            <a:ahLst/>
            <a:cxnLst/>
            <a:rect l="l" t="t" r="r" b="b"/>
            <a:pathLst>
              <a:path w="4995681" h="3434531">
                <a:moveTo>
                  <a:pt x="0" y="0"/>
                </a:moveTo>
                <a:lnTo>
                  <a:pt x="4995681" y="0"/>
                </a:lnTo>
                <a:lnTo>
                  <a:pt x="4995681" y="3434530"/>
                </a:lnTo>
                <a:lnTo>
                  <a:pt x="0" y="34345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49752" y="7740308"/>
            <a:ext cx="4995681" cy="3434531"/>
          </a:xfrm>
          <a:custGeom>
            <a:avLst/>
            <a:gdLst/>
            <a:ahLst/>
            <a:cxnLst/>
            <a:rect l="l" t="t" r="r" b="b"/>
            <a:pathLst>
              <a:path w="4995681" h="3434531">
                <a:moveTo>
                  <a:pt x="0" y="0"/>
                </a:moveTo>
                <a:lnTo>
                  <a:pt x="4995681" y="0"/>
                </a:lnTo>
                <a:lnTo>
                  <a:pt x="4995681" y="3434531"/>
                </a:lnTo>
                <a:lnTo>
                  <a:pt x="0" y="3434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74548" y="4331215"/>
            <a:ext cx="16938904" cy="1651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0"/>
              </a:lnSpc>
            </a:pPr>
            <a:r>
              <a:rPr lang="en-US" sz="9600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THANK YOU FOR LISTENING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95850" y="2954213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18901" y="1983298"/>
            <a:ext cx="9358686" cy="6948824"/>
          </a:xfrm>
          <a:custGeom>
            <a:avLst/>
            <a:gdLst/>
            <a:ahLst/>
            <a:cxnLst/>
            <a:rect l="l" t="t" r="r" b="b"/>
            <a:pathLst>
              <a:path w="9358686" h="6948824">
                <a:moveTo>
                  <a:pt x="0" y="0"/>
                </a:moveTo>
                <a:lnTo>
                  <a:pt x="9358685" y="0"/>
                </a:lnTo>
                <a:lnTo>
                  <a:pt x="9358685" y="6948824"/>
                </a:lnTo>
                <a:lnTo>
                  <a:pt x="0" y="6948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12141"/>
            <a:ext cx="81153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CÔNG NGHỆ SỬ DỤNG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1317" y="2868488"/>
            <a:ext cx="8663940" cy="666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4" lvl="1" indent="-453387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Spring: Framework phát triển web mạnh mẽ.</a:t>
            </a:r>
          </a:p>
          <a:p>
            <a:pPr marL="906774" lvl="1" indent="-453387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JPA/Hibernate: ORM hỗ trợ cơ sở dữ liệu.</a:t>
            </a:r>
          </a:p>
          <a:p>
            <a:pPr marL="906774" lvl="1" indent="-453387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Thymeleaf: Tạo giao diện động.</a:t>
            </a:r>
          </a:p>
          <a:p>
            <a:pPr marL="906774" lvl="1" indent="-453387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jQuery &amp; Bootstrap: UI hiện đại, tương thích nhiều thiết bị.</a:t>
            </a:r>
          </a:p>
          <a:p>
            <a:pPr marL="906774" lvl="1" indent="-453387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MySQL: Quản lý cơ sở dữ liệu.</a:t>
            </a:r>
          </a:p>
          <a:p>
            <a:pPr algn="l">
              <a:lnSpc>
                <a:spcPts val="5879"/>
              </a:lnSpc>
            </a:pPr>
            <a:endParaRPr lang="en-US" sz="4199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2881" y="-300274"/>
            <a:ext cx="3686419" cy="10587274"/>
          </a:xfrm>
          <a:custGeom>
            <a:avLst/>
            <a:gdLst/>
            <a:ahLst/>
            <a:cxnLst/>
            <a:rect l="l" t="t" r="r" b="b"/>
            <a:pathLst>
              <a:path w="3686419" h="10587274">
                <a:moveTo>
                  <a:pt x="0" y="0"/>
                </a:moveTo>
                <a:lnTo>
                  <a:pt x="3686419" y="0"/>
                </a:lnTo>
                <a:lnTo>
                  <a:pt x="3686419" y="10587274"/>
                </a:lnTo>
                <a:lnTo>
                  <a:pt x="0" y="1058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961" r="-153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595850" y="2954213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69623" y="3406853"/>
            <a:ext cx="3704908" cy="10462560"/>
            <a:chOff x="0" y="0"/>
            <a:chExt cx="698500" cy="19725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1972545"/>
            </a:xfrm>
            <a:custGeom>
              <a:avLst/>
              <a:gdLst/>
              <a:ahLst/>
              <a:cxnLst/>
              <a:rect l="l" t="t" r="r" b="b"/>
              <a:pathLst>
                <a:path w="698500" h="1972545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769345"/>
                  </a:lnTo>
                  <a:lnTo>
                    <a:pt x="349250" y="1972545"/>
                  </a:lnTo>
                  <a:lnTo>
                    <a:pt x="0" y="176934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C7D7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2550"/>
              <a:ext cx="698500" cy="1750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230177" y="3406853"/>
            <a:ext cx="3704908" cy="10462560"/>
            <a:chOff x="0" y="0"/>
            <a:chExt cx="698500" cy="19725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1972545"/>
            </a:xfrm>
            <a:custGeom>
              <a:avLst/>
              <a:gdLst/>
              <a:ahLst/>
              <a:cxnLst/>
              <a:rect l="l" t="t" r="r" b="b"/>
              <a:pathLst>
                <a:path w="698500" h="1972545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769345"/>
                  </a:lnTo>
                  <a:lnTo>
                    <a:pt x="349250" y="1972545"/>
                  </a:lnTo>
                  <a:lnTo>
                    <a:pt x="0" y="176934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C7D7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2550"/>
              <a:ext cx="698500" cy="1750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92284" y="3406853"/>
            <a:ext cx="3704908" cy="10462560"/>
            <a:chOff x="0" y="0"/>
            <a:chExt cx="698500" cy="19725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1972545"/>
            </a:xfrm>
            <a:custGeom>
              <a:avLst/>
              <a:gdLst/>
              <a:ahLst/>
              <a:cxnLst/>
              <a:rect l="l" t="t" r="r" b="b"/>
              <a:pathLst>
                <a:path w="698500" h="1972545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769345"/>
                  </a:lnTo>
                  <a:lnTo>
                    <a:pt x="349250" y="1972545"/>
                  </a:lnTo>
                  <a:lnTo>
                    <a:pt x="0" y="176934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C7D7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2550"/>
              <a:ext cx="698500" cy="1750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572881" y="3406853"/>
            <a:ext cx="3704908" cy="10462560"/>
            <a:chOff x="0" y="0"/>
            <a:chExt cx="698500" cy="19725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8500" cy="1972545"/>
            </a:xfrm>
            <a:custGeom>
              <a:avLst/>
              <a:gdLst/>
              <a:ahLst/>
              <a:cxnLst/>
              <a:rect l="l" t="t" r="r" b="b"/>
              <a:pathLst>
                <a:path w="698500" h="1972545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769345"/>
                  </a:lnTo>
                  <a:lnTo>
                    <a:pt x="349250" y="1972545"/>
                  </a:lnTo>
                  <a:lnTo>
                    <a:pt x="0" y="176934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5E8AD6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2550"/>
              <a:ext cx="698500" cy="1750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10800000">
            <a:off x="1028700" y="5433927"/>
            <a:ext cx="3741886" cy="5842270"/>
          </a:xfrm>
          <a:custGeom>
            <a:avLst/>
            <a:gdLst/>
            <a:ahLst/>
            <a:cxnLst/>
            <a:rect l="l" t="t" r="r" b="b"/>
            <a:pathLst>
              <a:path w="3741886" h="5842270">
                <a:moveTo>
                  <a:pt x="0" y="0"/>
                </a:moveTo>
                <a:lnTo>
                  <a:pt x="3741886" y="0"/>
                </a:lnTo>
                <a:lnTo>
                  <a:pt x="3741886" y="5842270"/>
                </a:lnTo>
                <a:lnTo>
                  <a:pt x="0" y="584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170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5230177" y="5433927"/>
            <a:ext cx="3741886" cy="5842270"/>
          </a:xfrm>
          <a:custGeom>
            <a:avLst/>
            <a:gdLst/>
            <a:ahLst/>
            <a:cxnLst/>
            <a:rect l="l" t="t" r="r" b="b"/>
            <a:pathLst>
              <a:path w="3741886" h="5842270">
                <a:moveTo>
                  <a:pt x="0" y="0"/>
                </a:moveTo>
                <a:lnTo>
                  <a:pt x="3741886" y="0"/>
                </a:lnTo>
                <a:lnTo>
                  <a:pt x="3741886" y="5842270"/>
                </a:lnTo>
                <a:lnTo>
                  <a:pt x="0" y="584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170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0800000">
            <a:off x="9373795" y="5433927"/>
            <a:ext cx="3741886" cy="5842270"/>
          </a:xfrm>
          <a:custGeom>
            <a:avLst/>
            <a:gdLst/>
            <a:ahLst/>
            <a:cxnLst/>
            <a:rect l="l" t="t" r="r" b="b"/>
            <a:pathLst>
              <a:path w="3741886" h="5842270">
                <a:moveTo>
                  <a:pt x="0" y="0"/>
                </a:moveTo>
                <a:lnTo>
                  <a:pt x="3741886" y="0"/>
                </a:lnTo>
                <a:lnTo>
                  <a:pt x="3741886" y="5842270"/>
                </a:lnTo>
                <a:lnTo>
                  <a:pt x="0" y="584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170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0800000">
            <a:off x="13553831" y="6164674"/>
            <a:ext cx="3741886" cy="5842270"/>
          </a:xfrm>
          <a:custGeom>
            <a:avLst/>
            <a:gdLst/>
            <a:ahLst/>
            <a:cxnLst/>
            <a:rect l="l" t="t" r="r" b="b"/>
            <a:pathLst>
              <a:path w="3741886" h="5842270">
                <a:moveTo>
                  <a:pt x="0" y="0"/>
                </a:moveTo>
                <a:lnTo>
                  <a:pt x="3741887" y="0"/>
                </a:lnTo>
                <a:lnTo>
                  <a:pt x="3741887" y="5842269"/>
                </a:lnTo>
                <a:lnTo>
                  <a:pt x="0" y="5842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170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216022" y="4543765"/>
            <a:ext cx="1733218" cy="1245750"/>
          </a:xfrm>
          <a:custGeom>
            <a:avLst/>
            <a:gdLst/>
            <a:ahLst/>
            <a:cxnLst/>
            <a:rect l="l" t="t" r="r" b="b"/>
            <a:pathLst>
              <a:path w="1733218" h="1245750">
                <a:moveTo>
                  <a:pt x="0" y="0"/>
                </a:moveTo>
                <a:lnTo>
                  <a:pt x="1733217" y="0"/>
                </a:lnTo>
                <a:lnTo>
                  <a:pt x="1733217" y="1245751"/>
                </a:lnTo>
                <a:lnTo>
                  <a:pt x="0" y="12457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711522" y="4669518"/>
            <a:ext cx="1482814" cy="1193665"/>
          </a:xfrm>
          <a:custGeom>
            <a:avLst/>
            <a:gdLst/>
            <a:ahLst/>
            <a:cxnLst/>
            <a:rect l="l" t="t" r="r" b="b"/>
            <a:pathLst>
              <a:path w="1482814" h="1193665">
                <a:moveTo>
                  <a:pt x="0" y="0"/>
                </a:moveTo>
                <a:lnTo>
                  <a:pt x="1482814" y="0"/>
                </a:lnTo>
                <a:lnTo>
                  <a:pt x="1482814" y="1193665"/>
                </a:lnTo>
                <a:lnTo>
                  <a:pt x="0" y="11936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506516" y="4543765"/>
            <a:ext cx="1476445" cy="1245750"/>
          </a:xfrm>
          <a:custGeom>
            <a:avLst/>
            <a:gdLst/>
            <a:ahLst/>
            <a:cxnLst/>
            <a:rect l="l" t="t" r="r" b="b"/>
            <a:pathLst>
              <a:path w="1476445" h="1245750">
                <a:moveTo>
                  <a:pt x="0" y="0"/>
                </a:moveTo>
                <a:lnTo>
                  <a:pt x="1476445" y="0"/>
                </a:lnTo>
                <a:lnTo>
                  <a:pt x="1476445" y="1245751"/>
                </a:lnTo>
                <a:lnTo>
                  <a:pt x="0" y="12457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286180" y="4467565"/>
            <a:ext cx="1245750" cy="1245750"/>
          </a:xfrm>
          <a:custGeom>
            <a:avLst/>
            <a:gdLst/>
            <a:ahLst/>
            <a:cxnLst/>
            <a:rect l="l" t="t" r="r" b="b"/>
            <a:pathLst>
              <a:path w="1245750" h="1245750">
                <a:moveTo>
                  <a:pt x="0" y="0"/>
                </a:moveTo>
                <a:lnTo>
                  <a:pt x="1245751" y="0"/>
                </a:lnTo>
                <a:lnTo>
                  <a:pt x="1245751" y="1245751"/>
                </a:lnTo>
                <a:lnTo>
                  <a:pt x="0" y="12457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69623" y="1147727"/>
            <a:ext cx="901476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CHỨC NĂNG HỆ THỐNG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4027" y="5929858"/>
            <a:ext cx="381609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QUẢN LÝ CÔNG 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74581" y="5929858"/>
            <a:ext cx="381609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QUẢN LÝ CÔNG VIỆC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99582" y="5929858"/>
            <a:ext cx="381609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QUẢN LÝ ỨNG VIÊN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89143" y="5929858"/>
            <a:ext cx="381609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QUẢN LÝ KỸ NĂNG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1684" y="6885534"/>
            <a:ext cx="3335918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 Tạo, sửa, xóa thông tin công ty.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 Xem danh sách các công ty.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 Cập nhật thông tin chi tiết của công ty.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414672" y="6885534"/>
            <a:ext cx="3335918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 Tạo, sửa, xóa công việc.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 Liên kết công việc với các công ty.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 Quản lý danh sách ứng viên cho mỗi công việc.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539673" y="6876009"/>
            <a:ext cx="3335918" cy="376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 Tạo, sửa, xóa thông tin ứng viên.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 Tìm kiếm và lọc ứng viên theo kỹ năng, kinh nghiệm, và yêu cầu công việc.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 Ứng viên có thể đăng ký cho công việc và theo dõi trạng thái hồ sơ của mình.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784970" y="6885534"/>
            <a:ext cx="3335918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 Tạo, sửa, xóa các kỹ năng cần thiết cho công việc.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 Liên kết kỹ năng với các công việc và ứng viên.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9201579" y="-949212"/>
            <a:ext cx="3787281" cy="2603756"/>
          </a:xfrm>
          <a:custGeom>
            <a:avLst/>
            <a:gdLst/>
            <a:ahLst/>
            <a:cxnLst/>
            <a:rect l="l" t="t" r="r" b="b"/>
            <a:pathLst>
              <a:path w="3787281" h="2603756">
                <a:moveTo>
                  <a:pt x="0" y="0"/>
                </a:moveTo>
                <a:lnTo>
                  <a:pt x="3787281" y="0"/>
                </a:lnTo>
                <a:lnTo>
                  <a:pt x="3787281" y="2603755"/>
                </a:lnTo>
                <a:lnTo>
                  <a:pt x="0" y="26037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flipH="1">
            <a:off x="5481347" y="-949212"/>
            <a:ext cx="3787281" cy="2603756"/>
          </a:xfrm>
          <a:custGeom>
            <a:avLst/>
            <a:gdLst/>
            <a:ahLst/>
            <a:cxnLst/>
            <a:rect l="l" t="t" r="r" b="b"/>
            <a:pathLst>
              <a:path w="3787281" h="2603756">
                <a:moveTo>
                  <a:pt x="3787281" y="0"/>
                </a:moveTo>
                <a:lnTo>
                  <a:pt x="0" y="0"/>
                </a:lnTo>
                <a:lnTo>
                  <a:pt x="0" y="2603755"/>
                </a:lnTo>
                <a:lnTo>
                  <a:pt x="3787281" y="2603755"/>
                </a:lnTo>
                <a:lnTo>
                  <a:pt x="3787281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6969375" y="-4916602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51097" y="1028700"/>
            <a:ext cx="12536903" cy="2877046"/>
          </a:xfrm>
          <a:custGeom>
            <a:avLst/>
            <a:gdLst/>
            <a:ahLst/>
            <a:cxnLst/>
            <a:rect l="l" t="t" r="r" b="b"/>
            <a:pathLst>
              <a:path w="12536903" h="2877046">
                <a:moveTo>
                  <a:pt x="0" y="0"/>
                </a:moveTo>
                <a:lnTo>
                  <a:pt x="12536903" y="0"/>
                </a:lnTo>
                <a:lnTo>
                  <a:pt x="12536903" y="2877046"/>
                </a:lnTo>
                <a:lnTo>
                  <a:pt x="0" y="287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3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2270759" y="-722242"/>
            <a:ext cx="2877046" cy="6378930"/>
            <a:chOff x="0" y="0"/>
            <a:chExt cx="698500" cy="1548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1548701"/>
            </a:xfrm>
            <a:custGeom>
              <a:avLst/>
              <a:gdLst/>
              <a:ahLst/>
              <a:cxnLst/>
              <a:rect l="l" t="t" r="r" b="b"/>
              <a:pathLst>
                <a:path w="698500" h="1548701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345501"/>
                  </a:lnTo>
                  <a:lnTo>
                    <a:pt x="349250" y="1548701"/>
                  </a:lnTo>
                  <a:lnTo>
                    <a:pt x="0" y="1345501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5E8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2550"/>
              <a:ext cx="698500" cy="132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934862" y="1028700"/>
            <a:ext cx="10607842" cy="2875331"/>
          </a:xfrm>
          <a:custGeom>
            <a:avLst/>
            <a:gdLst/>
            <a:ahLst/>
            <a:cxnLst/>
            <a:rect l="l" t="t" r="r" b="b"/>
            <a:pathLst>
              <a:path w="10607842" h="2875331">
                <a:moveTo>
                  <a:pt x="0" y="0"/>
                </a:moveTo>
                <a:lnTo>
                  <a:pt x="10607841" y="0"/>
                </a:lnTo>
                <a:lnTo>
                  <a:pt x="10607841" y="2875331"/>
                </a:lnTo>
                <a:lnTo>
                  <a:pt x="0" y="2875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689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64805" y="1788942"/>
            <a:ext cx="10605007" cy="8152599"/>
          </a:xfrm>
          <a:custGeom>
            <a:avLst/>
            <a:gdLst/>
            <a:ahLst/>
            <a:cxnLst/>
            <a:rect l="l" t="t" r="r" b="b"/>
            <a:pathLst>
              <a:path w="10605007" h="8152599">
                <a:moveTo>
                  <a:pt x="0" y="0"/>
                </a:moveTo>
                <a:lnTo>
                  <a:pt x="10605007" y="0"/>
                </a:lnTo>
                <a:lnTo>
                  <a:pt x="10605007" y="8152599"/>
                </a:lnTo>
                <a:lnTo>
                  <a:pt x="0" y="8152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98409" y="1824121"/>
            <a:ext cx="668957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D5E5F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CƠ SỞ DỮ LIỆU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0483" y="4464050"/>
            <a:ext cx="587759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SƠ ĐỒ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79558" y="2723639"/>
            <a:ext cx="16928885" cy="6983165"/>
          </a:xfrm>
          <a:custGeom>
            <a:avLst/>
            <a:gdLst/>
            <a:ahLst/>
            <a:cxnLst/>
            <a:rect l="l" t="t" r="r" b="b"/>
            <a:pathLst>
              <a:path w="16928885" h="6983165">
                <a:moveTo>
                  <a:pt x="0" y="0"/>
                </a:moveTo>
                <a:lnTo>
                  <a:pt x="16928884" y="0"/>
                </a:lnTo>
                <a:lnTo>
                  <a:pt x="16928884" y="6983166"/>
                </a:lnTo>
                <a:lnTo>
                  <a:pt x="0" y="6983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021" y="1263139"/>
            <a:ext cx="587759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CHÍNH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021" y="2028314"/>
            <a:ext cx="81153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Đơn giản, thân thiện, hỗ trợ hiệu quả quản lý.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58002" y="2704589"/>
            <a:ext cx="15201613" cy="7486794"/>
          </a:xfrm>
          <a:custGeom>
            <a:avLst/>
            <a:gdLst/>
            <a:ahLst/>
            <a:cxnLst/>
            <a:rect l="l" t="t" r="r" b="b"/>
            <a:pathLst>
              <a:path w="15201613" h="7486794">
                <a:moveTo>
                  <a:pt x="0" y="0"/>
                </a:moveTo>
                <a:lnTo>
                  <a:pt x="15201613" y="0"/>
                </a:lnTo>
                <a:lnTo>
                  <a:pt x="15201613" y="7486795"/>
                </a:lnTo>
                <a:lnTo>
                  <a:pt x="0" y="7486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ỨNG VIÊN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66389"/>
            <a:ext cx="811530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Danh sách Ứng viên: Hiển thị thông tin cơ bản.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44347" y="2704589"/>
            <a:ext cx="14955349" cy="7215956"/>
          </a:xfrm>
          <a:custGeom>
            <a:avLst/>
            <a:gdLst/>
            <a:ahLst/>
            <a:cxnLst/>
            <a:rect l="l" t="t" r="r" b="b"/>
            <a:pathLst>
              <a:path w="14955349" h="7215956">
                <a:moveTo>
                  <a:pt x="0" y="0"/>
                </a:moveTo>
                <a:lnTo>
                  <a:pt x="14955349" y="0"/>
                </a:lnTo>
                <a:lnTo>
                  <a:pt x="14955349" y="7215956"/>
                </a:lnTo>
                <a:lnTo>
                  <a:pt x="0" y="7215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ỨNG VIÊN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66389"/>
            <a:ext cx="9324406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Chi tiết Ứng viên: Thông tin đầy đủ, kỹ năng, trạng thái.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8056" y="-5680679"/>
            <a:ext cx="24504513" cy="9526129"/>
          </a:xfrm>
          <a:custGeom>
            <a:avLst/>
            <a:gdLst/>
            <a:ahLst/>
            <a:cxnLst/>
            <a:rect l="l" t="t" r="r" b="b"/>
            <a:pathLst>
              <a:path w="24504513" h="9526129">
                <a:moveTo>
                  <a:pt x="0" y="0"/>
                </a:moveTo>
                <a:lnTo>
                  <a:pt x="24504513" y="0"/>
                </a:lnTo>
                <a:lnTo>
                  <a:pt x="24504513" y="9526129"/>
                </a:lnTo>
                <a:lnTo>
                  <a:pt x="0" y="95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2993278" y="239056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3"/>
                </a:lnTo>
                <a:lnTo>
                  <a:pt x="0" y="95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51453" y="2704589"/>
            <a:ext cx="4953212" cy="7422469"/>
          </a:xfrm>
          <a:custGeom>
            <a:avLst/>
            <a:gdLst/>
            <a:ahLst/>
            <a:cxnLst/>
            <a:rect l="l" t="t" r="r" b="b"/>
            <a:pathLst>
              <a:path w="4953212" h="7422469">
                <a:moveTo>
                  <a:pt x="0" y="0"/>
                </a:moveTo>
                <a:lnTo>
                  <a:pt x="4953212" y="0"/>
                </a:lnTo>
                <a:lnTo>
                  <a:pt x="4953212" y="7422469"/>
                </a:lnTo>
                <a:lnTo>
                  <a:pt x="0" y="742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56110" y="2536325"/>
            <a:ext cx="4763065" cy="7750675"/>
          </a:xfrm>
          <a:custGeom>
            <a:avLst/>
            <a:gdLst/>
            <a:ahLst/>
            <a:cxnLst/>
            <a:rect l="l" t="t" r="r" b="b"/>
            <a:pathLst>
              <a:path w="4763065" h="7750675">
                <a:moveTo>
                  <a:pt x="0" y="0"/>
                </a:moveTo>
                <a:lnTo>
                  <a:pt x="4763065" y="0"/>
                </a:lnTo>
                <a:lnTo>
                  <a:pt x="4763065" y="7750675"/>
                </a:lnTo>
                <a:lnTo>
                  <a:pt x="0" y="7750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41" b="-24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12119" y="75136"/>
            <a:ext cx="883188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428D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GIAO DIỆN HỆ THỐNG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021" y="1263139"/>
            <a:ext cx="66068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E8A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GIAO DIỆN QUẢN LÝ ỨNG VIÊN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66389"/>
            <a:ext cx="811530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Cập nhật Thông tin: Thêm, sửa nhanh chóng.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</Words>
  <Application>Microsoft Office PowerPoint</Application>
  <PresentationFormat>Custom</PresentationFormat>
  <Paragraphs>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Roboto Condensed Bold</vt:lpstr>
      <vt:lpstr>Roboto Condensed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And Lavender Mist Futuristic Technology Startup Presentation</dc:title>
  <cp:lastModifiedBy>Phan Hoàng Tân</cp:lastModifiedBy>
  <cp:revision>1</cp:revision>
  <dcterms:created xsi:type="dcterms:W3CDTF">2006-08-16T00:00:00Z</dcterms:created>
  <dcterms:modified xsi:type="dcterms:W3CDTF">2024-12-14T15:10:43Z</dcterms:modified>
  <dc:identifier>DAGZRrFRiIE</dc:identifier>
</cp:coreProperties>
</file>